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90" d="100"/>
          <a:sy n="90" d="100"/>
        </p:scale>
        <p:origin x="-140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t>08.07.2014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t>08.07.2014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t>08.07.2014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t>08.07.2014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t>08.07.2014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t>08.07.2014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t>08.07.2014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t>08.07.2014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t>08.07.2014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t>08.07.2014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t>08.07.2014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t>08.07.2014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t>08.07.2014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1268760"/>
            <a:ext cx="7772400" cy="4680520"/>
          </a:xfrm>
        </p:spPr>
        <p:txBody>
          <a:bodyPr>
            <a:normAutofit/>
          </a:bodyPr>
          <a:lstStyle/>
          <a:p>
            <a:r>
              <a:rPr lang="de-DE" b="1" i="1" smtClean="0"/>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308324"/>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r>
              <a:rPr lang="de-DE" smtClean="0"/>
              <a:t>Positive Messwerte bedeuten insbesondere and den Messpunkte MP1 – MP2 und MP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763688" y="5805264"/>
            <a:ext cx="349185" cy="170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16</a:t>
            </a:fld>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smtClean="0"/>
              <a:t>Einschränkungen durch Rücksichtnahme auf die Serienfertigung</a:t>
            </a:r>
            <a:endParaRPr lang="de-DE"/>
          </a:p>
        </p:txBody>
      </p:sp>
      <p:sp>
        <p:nvSpPr>
          <p:cNvPr id="6" name="Textfeld 5"/>
          <p:cNvSpPr txBox="1"/>
          <p:nvPr/>
        </p:nvSpPr>
        <p:spPr>
          <a:xfrm>
            <a:off x="179512" y="2492896"/>
            <a:ext cx="4752528" cy="3785652"/>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r>
              <a:rPr lang="de-DE" sz="2000" smtClean="0"/>
              <a:t>Beim Fräsprozess musste, aus Zeitgründen, beide Seiten der doppelten Spannvorrichtung genutzt werden</a:t>
            </a: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1554272"/>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r>
              <a:rPr lang="de-DE" sz="1100" b="1" i="1" smtClean="0"/>
              <a:t>F13 bei MP1 und MP10 größter Verzug zum Vorprozess</a:t>
            </a:r>
          </a:p>
          <a:p>
            <a:pPr>
              <a:buFont typeface="Symbol" pitchFamily="18" charset="2"/>
              <a:buChar char="-"/>
            </a:pPr>
            <a:r>
              <a:rPr lang="de-DE" sz="1100" b="1" i="1" smtClean="0"/>
              <a:t>Differenz der Standardabweichunge zum Vorprozess: </a:t>
            </a:r>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5661248"/>
            <a:ext cx="3888432"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5805264"/>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021288"/>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Untersuchungsobjekt</a:t>
            </a:r>
            <a:endParaRPr lang="de-DE"/>
          </a:p>
        </p:txBody>
      </p:sp>
      <p:sp>
        <p:nvSpPr>
          <p:cNvPr id="3" name="Inhaltsplatzhalter 2"/>
          <p:cNvSpPr>
            <a:spLocks noGrp="1"/>
          </p:cNvSpPr>
          <p:nvPr>
            <p:ph idx="1"/>
          </p:nvPr>
        </p:nvSpPr>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564904"/>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20</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21</a:t>
            </a:fld>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323528" y="908720"/>
            <a:ext cx="2808312" cy="3693319"/>
          </a:xfrm>
          <a:prstGeom prst="rect">
            <a:avLst/>
          </a:prstGeom>
          <a:noFill/>
        </p:spPr>
        <p:txBody>
          <a:bodyPr wrap="square" rtlCol="0">
            <a:spAutoFit/>
          </a:bodyPr>
          <a:lstStyle/>
          <a:p>
            <a:pPr>
              <a:buFont typeface="Arial" pitchFamily="34" charset="0"/>
              <a:buChar char="•"/>
            </a:pPr>
            <a:r>
              <a:rPr lang="de-DE" smtClean="0"/>
              <a:t>Kombinationen der Wirkteile (Kröpfstein, Ziehstempel, Niederhalter ) aus verschiedenen Materialen  werden an dem Serienmaterial (F13) getestet</a:t>
            </a:r>
          </a:p>
          <a:p>
            <a:pPr>
              <a:buFont typeface="Arial" pitchFamily="34" charset="0"/>
              <a:buChar char="•"/>
            </a:pPr>
            <a:r>
              <a:rPr lang="de-DE" smtClean="0"/>
              <a:t>Ergebniskontrolle </a:t>
            </a:r>
            <a:r>
              <a:rPr lang="de-DE" smtClean="0"/>
              <a:t>mittels Sichtprüfung </a:t>
            </a:r>
            <a:r>
              <a:rPr lang="de-DE" smtClean="0"/>
              <a:t>(Oberflächenqualität, Verzug im Kröpfbereich, Aluminiumaufbau, Wirkteilverschleiß)</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22</a:t>
            </a:fld>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2699792" y="4725144"/>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6804248" y="4725144"/>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24</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a:t>
            </a:r>
            <a:r>
              <a:rPr lang="de-DE" sz="1600" b="1" i="1" smtClean="0"/>
              <a:t>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7" name="Textfeld 16"/>
          <p:cNvSpPr txBox="1"/>
          <p:nvPr/>
        </p:nvSpPr>
        <p:spPr>
          <a:xfrm>
            <a:off x="5220072" y="5085184"/>
            <a:ext cx="1656184" cy="584775"/>
          </a:xfrm>
          <a:prstGeom prst="rect">
            <a:avLst/>
          </a:prstGeom>
          <a:noFill/>
        </p:spPr>
        <p:txBody>
          <a:bodyPr wrap="square" rtlCol="0">
            <a:spAutoFit/>
          </a:bodyPr>
          <a:lstStyle/>
          <a:p>
            <a:r>
              <a:rPr lang="de-DE" sz="1600" b="1" i="1" smtClean="0"/>
              <a:t>Kunststoff</a:t>
            </a:r>
          </a:p>
          <a:p>
            <a:endParaRPr lang="de-DE" sz="1600" b="1" i="1"/>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links und rechts 21"/>
          <p:cNvSpPr/>
          <p:nvPr/>
        </p:nvSpPr>
        <p:spPr>
          <a:xfrm>
            <a:off x="5004048" y="5373216"/>
            <a:ext cx="1440160"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smtClean="0"/>
              <a:t>Zugfestigkeit </a:t>
            </a:r>
            <a:r>
              <a:rPr lang="de-DE" i="1" smtClean="0"/>
              <a:t>Rm</a:t>
            </a:r>
            <a:r>
              <a:rPr lang="de-DE" smtClean="0"/>
              <a:t> [N/mm²]</a:t>
            </a:r>
          </a:p>
          <a:p>
            <a:pPr>
              <a:buFont typeface="Arial" pitchFamily="34" charset="0"/>
              <a:buChar char="•"/>
            </a:pPr>
            <a:r>
              <a:rPr lang="de-DE" smtClean="0"/>
              <a:t>Dehngrenze (Streckgrenze) </a:t>
            </a:r>
            <a:r>
              <a:rPr lang="de-DE" i="1" smtClean="0"/>
              <a:t>Rp₀‚₂ </a:t>
            </a:r>
            <a:r>
              <a:rPr lang="de-DE" smtClean="0"/>
              <a:t>[N/mm²]</a:t>
            </a:r>
          </a:p>
          <a:p>
            <a:pPr>
              <a:buFont typeface="Arial" pitchFamily="34" charset="0"/>
              <a:buChar char="•"/>
            </a:pPr>
            <a:r>
              <a:rPr lang="de-DE" smtClean="0"/>
              <a:t>Bruchdehnung </a:t>
            </a:r>
            <a:r>
              <a:rPr lang="de-DE" i="1" smtClean="0"/>
              <a:t>A</a:t>
            </a:r>
            <a:r>
              <a:rPr lang="de-DE" smtClean="0"/>
              <a:t>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 F17 mit </a:t>
            </a:r>
            <a:r>
              <a:rPr lang="de-DE" i="1" smtClean="0"/>
              <a:t>Rm</a:t>
            </a:r>
            <a:r>
              <a:rPr lang="de-DE" smtClean="0"/>
              <a:t> 170 N/mm². </a:t>
            </a:r>
          </a:p>
          <a:p>
            <a:r>
              <a:rPr lang="de-DE" smtClean="0"/>
              <a:t> Spezialfall ist hier Fxx, wobei nach Angabe des Lieferanten das xx für einen </a:t>
            </a:r>
            <a:r>
              <a:rPr lang="de-DE" i="1" smtClean="0"/>
              <a:t>vorgezogenen</a:t>
            </a:r>
            <a:r>
              <a:rPr lang="de-DE" smtClean="0"/>
              <a:t> </a:t>
            </a:r>
            <a:r>
              <a:rPr lang="de-DE" i="1" smtClean="0"/>
              <a:t>Kaltauslagerungprozess</a:t>
            </a:r>
            <a:r>
              <a:rPr lang="de-DE" smtClean="0"/>
              <a:t> steht und das Material  </a:t>
            </a:r>
            <a:r>
              <a:rPr lang="de-DE" i="1" smtClean="0"/>
              <a:t>stabilisieren</a:t>
            </a:r>
            <a:r>
              <a:rPr lang="de-DE" smtClean="0"/>
              <a:t> soll (z.B. gegen Umwelteinflüsse bei längerer Lagerung).</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686</Words>
  <Application>Microsoft Office PowerPoint</Application>
  <PresentationFormat>Bildschirmpräsentation (4:3)</PresentationFormat>
  <Paragraphs>154</Paragraphs>
  <Slides>24</Slides>
  <Notes>0</Notes>
  <HiddenSlides>0</HiddenSlides>
  <MMClips>0</MMClips>
  <ScaleCrop>false</ScaleCrop>
  <HeadingPairs>
    <vt:vector size="4" baseType="variant">
      <vt:variant>
        <vt:lpstr>Design</vt:lpstr>
      </vt:variant>
      <vt:variant>
        <vt:i4>1</vt:i4>
      </vt:variant>
      <vt:variant>
        <vt:lpstr>Folientitel</vt:lpstr>
      </vt:variant>
      <vt:variant>
        <vt:i4>24</vt:i4>
      </vt:variant>
    </vt:vector>
  </HeadingPairs>
  <TitlesOfParts>
    <vt:vector size="25" baseType="lpstr">
      <vt:lpstr>Larissa-Design</vt:lpstr>
      <vt:lpstr>Einfluss des Ausgangs- und Werkzeugmaterials auf Umformprozesse zur Herstellung von Verzierungselementen in der Automobilbranche </vt:lpstr>
      <vt:lpstr>Untersuchungsobjekt</vt:lpstr>
      <vt:lpstr>Anforderungen an Bauteil </vt:lpstr>
      <vt:lpstr>Folie 4</vt:lpstr>
      <vt:lpstr>Bearbeitungsstufen </vt:lpstr>
      <vt:lpstr>Vormaterial Aluminium Strangpressprofile</vt:lpstr>
      <vt:lpstr>Folie 7</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14</vt:lpstr>
      <vt:lpstr>Folie 15</vt:lpstr>
      <vt:lpstr>Auswertungsmethode</vt:lpstr>
      <vt:lpstr>Einschränkungen durch Rücksichtnahme auf die Serienfertigung</vt:lpstr>
      <vt:lpstr>Visualisierung der Resultate</vt:lpstr>
      <vt:lpstr>Materialverzug zur vorherigen Bearbeitungsstufe</vt:lpstr>
      <vt:lpstr>Versuchsreihe Kröpfen</vt:lpstr>
      <vt:lpstr>Folie 21</vt:lpstr>
      <vt:lpstr>Durchführung  Kröpfversuche </vt:lpstr>
      <vt:lpstr>Folie 23</vt:lpstr>
      <vt:lpstr>Folie 24</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110</cp:revision>
  <dcterms:created xsi:type="dcterms:W3CDTF">2014-07-01T06:06:22Z</dcterms:created>
  <dcterms:modified xsi:type="dcterms:W3CDTF">2014-07-08T10:49:05Z</dcterms:modified>
</cp:coreProperties>
</file>